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2" r:id="rId3"/>
    <p:sldId id="271" r:id="rId4"/>
    <p:sldId id="258" r:id="rId5"/>
    <p:sldId id="273" r:id="rId6"/>
    <p:sldId id="275" r:id="rId7"/>
    <p:sldId id="276" r:id="rId8"/>
    <p:sldId id="274" r:id="rId9"/>
    <p:sldId id="277" r:id="rId10"/>
    <p:sldId id="278" r:id="rId11"/>
  </p:sldIdLst>
  <p:sldSz cx="12192000" cy="6858000"/>
  <p:notesSz cx="6858000" cy="9144000"/>
  <p:embeddedFontLst>
    <p:embeddedFont>
      <p:font typeface="Titillium Web" panose="020B0604020202020204" charset="0"/>
      <p:regular r:id="rId14"/>
      <p:bold r:id="rId15"/>
      <p:italic r:id="rId16"/>
      <p:boldItalic r:id="rId17"/>
    </p:embeddedFont>
    <p:embeddedFont>
      <p:font typeface="Titillium Web Light" panose="020B0604020202020204" charset="0"/>
      <p:regular r:id="rId18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370B31B-50CB-4B5A-A29A-135233839A6A}">
          <p14:sldIdLst>
            <p14:sldId id="256"/>
          </p14:sldIdLst>
        </p14:section>
        <p14:section name="OVERVIEW" id="{09416349-5681-46FF-B76D-3611CBFBB5E7}">
          <p14:sldIdLst>
            <p14:sldId id="272"/>
            <p14:sldId id="271"/>
            <p14:sldId id="258"/>
            <p14:sldId id="273"/>
            <p14:sldId id="275"/>
            <p14:sldId id="276"/>
            <p14:sldId id="274"/>
            <p14:sldId id="277"/>
            <p14:sldId id="2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1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E41A8F-AAB2-453E-A25D-CCF891637A11}" v="2759" dt="2017-10-08T00:28:48.9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88" autoAdjust="0"/>
    <p:restoredTop sz="94670"/>
  </p:normalViewPr>
  <p:slideViewPr>
    <p:cSldViewPr snapToGrid="0" showGuides="1">
      <p:cViewPr varScale="1">
        <p:scale>
          <a:sx n="199" d="100"/>
          <a:sy n="199" d="100"/>
        </p:scale>
        <p:origin x="168" y="1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shav Harisrikanth" userId="c656242d-e9f0-4e46-a421-c6c9549bdf4d" providerId="ADAL" clId="{4DE41A8F-AAB2-453E-A25D-CCF891637A11}"/>
    <pc:docChg chg="undo custSel addSld modSld">
      <pc:chgData name="Keshav Harisrikanth" userId="c656242d-e9f0-4e46-a421-c6c9549bdf4d" providerId="ADAL" clId="{4DE41A8F-AAB2-453E-A25D-CCF891637A11}" dt="2017-10-08T00:28:48.985" v="2769" actId="20577"/>
      <pc:docMkLst>
        <pc:docMk/>
      </pc:docMkLst>
      <pc:sldChg chg="modSp">
        <pc:chgData name="Keshav Harisrikanth" userId="c656242d-e9f0-4e46-a421-c6c9549bdf4d" providerId="ADAL" clId="{4DE41A8F-AAB2-453E-A25D-CCF891637A11}" dt="2017-10-08T00:28:48.985" v="2769" actId="20577"/>
        <pc:sldMkLst>
          <pc:docMk/>
          <pc:sldMk cId="3184585776" sldId="257"/>
        </pc:sldMkLst>
        <pc:spChg chg="mod">
          <ac:chgData name="Keshav Harisrikanth" userId="c656242d-e9f0-4e46-a421-c6c9549bdf4d" providerId="ADAL" clId="{4DE41A8F-AAB2-453E-A25D-CCF891637A11}" dt="2017-10-08T00:28:48.985" v="2769" actId="20577"/>
          <ac:spMkLst>
            <pc:docMk/>
            <pc:sldMk cId="3184585776" sldId="257"/>
            <ac:spMk id="2" creationId="{2B43852C-E67E-4008-B58B-A921560BD92C}"/>
          </ac:spMkLst>
        </pc:spChg>
      </pc:sldChg>
      <pc:sldChg chg="modSp">
        <pc:chgData name="Keshav Harisrikanth" userId="c656242d-e9f0-4e46-a421-c6c9549bdf4d" providerId="ADAL" clId="{4DE41A8F-AAB2-453E-A25D-CCF891637A11}" dt="2017-10-08T00:22:55.818" v="2440" actId="20577"/>
        <pc:sldMkLst>
          <pc:docMk/>
          <pc:sldMk cId="1200531259" sldId="258"/>
        </pc:sldMkLst>
        <pc:spChg chg="mod">
          <ac:chgData name="Keshav Harisrikanth" userId="c656242d-e9f0-4e46-a421-c6c9549bdf4d" providerId="ADAL" clId="{4DE41A8F-AAB2-453E-A25D-CCF891637A11}" dt="2017-10-08T00:22:55.818" v="2440" actId="20577"/>
          <ac:spMkLst>
            <pc:docMk/>
            <pc:sldMk cId="1200531259" sldId="258"/>
            <ac:spMk id="3" creationId="{76ED7CB5-144D-4529-9A89-828819AED6A0}"/>
          </ac:spMkLst>
        </pc:spChg>
      </pc:sldChg>
      <pc:sldChg chg="modSp">
        <pc:chgData name="Keshav Harisrikanth" userId="c656242d-e9f0-4e46-a421-c6c9549bdf4d" providerId="ADAL" clId="{4DE41A8F-AAB2-453E-A25D-CCF891637A11}" dt="2017-10-08T00:11:31.939" v="2208" actId="20577"/>
        <pc:sldMkLst>
          <pc:docMk/>
          <pc:sldMk cId="3506842088" sldId="260"/>
        </pc:sldMkLst>
        <pc:spChg chg="mod">
          <ac:chgData name="Keshav Harisrikanth" userId="c656242d-e9f0-4e46-a421-c6c9549bdf4d" providerId="ADAL" clId="{4DE41A8F-AAB2-453E-A25D-CCF891637A11}" dt="2017-10-08T00:11:18.522" v="2163" actId="20577"/>
          <ac:spMkLst>
            <pc:docMk/>
            <pc:sldMk cId="3506842088" sldId="260"/>
            <ac:spMk id="2" creationId="{D8D9090E-0912-4F94-8F71-1DE67AB8DE7B}"/>
          </ac:spMkLst>
        </pc:spChg>
        <pc:spChg chg="mod">
          <ac:chgData name="Keshav Harisrikanth" userId="c656242d-e9f0-4e46-a421-c6c9549bdf4d" providerId="ADAL" clId="{4DE41A8F-AAB2-453E-A25D-CCF891637A11}" dt="2017-10-08T00:11:31.939" v="2208" actId="20577"/>
          <ac:spMkLst>
            <pc:docMk/>
            <pc:sldMk cId="3506842088" sldId="260"/>
            <ac:spMk id="3" creationId="{126025DC-B8A3-4A20-861D-B3699627BCFE}"/>
          </ac:spMkLst>
        </pc:spChg>
      </pc:sldChg>
      <pc:sldChg chg="modSp">
        <pc:chgData name="Keshav Harisrikanth" userId="c656242d-e9f0-4e46-a421-c6c9549bdf4d" providerId="ADAL" clId="{4DE41A8F-AAB2-453E-A25D-CCF891637A11}" dt="2017-10-08T00:05:34.728" v="1982" actId="20577"/>
        <pc:sldMkLst>
          <pc:docMk/>
          <pc:sldMk cId="4022082433" sldId="262"/>
        </pc:sldMkLst>
        <pc:spChg chg="mod">
          <ac:chgData name="Keshav Harisrikanth" userId="c656242d-e9f0-4e46-a421-c6c9549bdf4d" providerId="ADAL" clId="{4DE41A8F-AAB2-453E-A25D-CCF891637A11}" dt="2017-10-07T23:59:27.174" v="1264" actId="20577"/>
          <ac:spMkLst>
            <pc:docMk/>
            <pc:sldMk cId="4022082433" sldId="262"/>
            <ac:spMk id="2" creationId="{3E35DCC4-364C-4DF8-94EF-6CA0A92B4E92}"/>
          </ac:spMkLst>
        </pc:spChg>
        <pc:spChg chg="mod">
          <ac:chgData name="Keshav Harisrikanth" userId="c656242d-e9f0-4e46-a421-c6c9549bdf4d" providerId="ADAL" clId="{4DE41A8F-AAB2-453E-A25D-CCF891637A11}" dt="2017-10-08T00:05:34.728" v="1982" actId="20577"/>
          <ac:spMkLst>
            <pc:docMk/>
            <pc:sldMk cId="4022082433" sldId="262"/>
            <ac:spMk id="3" creationId="{B5B546AC-2DD3-43FD-860E-3511D63DC15A}"/>
          </ac:spMkLst>
        </pc:spChg>
      </pc:sldChg>
      <pc:sldChg chg="modSp">
        <pc:chgData name="Keshav Harisrikanth" userId="c656242d-e9f0-4e46-a421-c6c9549bdf4d" providerId="ADAL" clId="{4DE41A8F-AAB2-453E-A25D-CCF891637A11}" dt="2017-10-08T00:28:27.631" v="2766" actId="20577"/>
        <pc:sldMkLst>
          <pc:docMk/>
          <pc:sldMk cId="2463704248" sldId="263"/>
        </pc:sldMkLst>
        <pc:spChg chg="mod">
          <ac:chgData name="Keshav Harisrikanth" userId="c656242d-e9f0-4e46-a421-c6c9549bdf4d" providerId="ADAL" clId="{4DE41A8F-AAB2-453E-A25D-CCF891637A11}" dt="2017-10-08T00:26:25.786" v="2451" actId="20577"/>
          <ac:spMkLst>
            <pc:docMk/>
            <pc:sldMk cId="2463704248" sldId="263"/>
            <ac:spMk id="2" creationId="{7466C987-1C3F-4E48-A682-860E665663E5}"/>
          </ac:spMkLst>
        </pc:spChg>
        <pc:spChg chg="mod">
          <ac:chgData name="Keshav Harisrikanth" userId="c656242d-e9f0-4e46-a421-c6c9549bdf4d" providerId="ADAL" clId="{4DE41A8F-AAB2-453E-A25D-CCF891637A11}" dt="2017-10-08T00:28:27.631" v="2766" actId="20577"/>
          <ac:spMkLst>
            <pc:docMk/>
            <pc:sldMk cId="2463704248" sldId="263"/>
            <ac:spMk id="3" creationId="{1F8B8248-FC0C-45BD-BF78-AB21593425F1}"/>
          </ac:spMkLst>
        </pc:spChg>
      </pc:sldChg>
      <pc:sldChg chg="addSp delSp modSp">
        <pc:chgData name="Keshav Harisrikanth" userId="c656242d-e9f0-4e46-a421-c6c9549bdf4d" providerId="ADAL" clId="{4DE41A8F-AAB2-453E-A25D-CCF891637A11}" dt="2017-10-08T00:12:58.830" v="2263" actId="20577"/>
        <pc:sldMkLst>
          <pc:docMk/>
          <pc:sldMk cId="3478415037" sldId="264"/>
        </pc:sldMkLst>
        <pc:spChg chg="mod">
          <ac:chgData name="Keshav Harisrikanth" userId="c656242d-e9f0-4e46-a421-c6c9549bdf4d" providerId="ADAL" clId="{4DE41A8F-AAB2-453E-A25D-CCF891637A11}" dt="2017-10-07T23:59:07.703" v="1224" actId="20577"/>
          <ac:spMkLst>
            <pc:docMk/>
            <pc:sldMk cId="3478415037" sldId="264"/>
            <ac:spMk id="2" creationId="{DEE65FEB-C347-4333-ABC7-E5A2A649381E}"/>
          </ac:spMkLst>
        </pc:spChg>
        <pc:spChg chg="mod">
          <ac:chgData name="Keshav Harisrikanth" userId="c656242d-e9f0-4e46-a421-c6c9549bdf4d" providerId="ADAL" clId="{4DE41A8F-AAB2-453E-A25D-CCF891637A11}" dt="2017-10-08T00:12:58.830" v="2263" actId="20577"/>
          <ac:spMkLst>
            <pc:docMk/>
            <pc:sldMk cId="3478415037" sldId="264"/>
            <ac:spMk id="3" creationId="{39783B63-8D86-4EF1-8BE7-E55FBE9B2F21}"/>
          </ac:spMkLst>
        </pc:spChg>
        <pc:spChg chg="add del">
          <ac:chgData name="Keshav Harisrikanth" userId="c656242d-e9f0-4e46-a421-c6c9549bdf4d" providerId="ADAL" clId="{4DE41A8F-AAB2-453E-A25D-CCF891637A11}" dt="2017-10-07T23:50:20.364" v="40" actId="20577"/>
          <ac:spMkLst>
            <pc:docMk/>
            <pc:sldMk cId="3478415037" sldId="264"/>
            <ac:spMk id="4" creationId="{3C867C3C-B00E-4739-80FF-CEF8CFC7F6B1}"/>
          </ac:spMkLst>
        </pc:spChg>
        <pc:picChg chg="add del mod">
          <ac:chgData name="Keshav Harisrikanth" userId="c656242d-e9f0-4e46-a421-c6c9549bdf4d" providerId="ADAL" clId="{4DE41A8F-AAB2-453E-A25D-CCF891637A11}" dt="2017-10-07T23:49:55.172" v="31" actId="20577"/>
          <ac:picMkLst>
            <pc:docMk/>
            <pc:sldMk cId="3478415037" sldId="264"/>
            <ac:picMk id="6" creationId="{639CF7AD-9963-4C2F-A10B-F0E0FCA158F0}"/>
          </ac:picMkLst>
        </pc:picChg>
        <pc:picChg chg="add del mod">
          <ac:chgData name="Keshav Harisrikanth" userId="c656242d-e9f0-4e46-a421-c6c9549bdf4d" providerId="ADAL" clId="{4DE41A8F-AAB2-453E-A25D-CCF891637A11}" dt="2017-10-07T23:50:09.512" v="33" actId="20577"/>
          <ac:picMkLst>
            <pc:docMk/>
            <pc:sldMk cId="3478415037" sldId="264"/>
            <ac:picMk id="8" creationId="{CC0C0646-C4EE-427C-98B6-8969472B818D}"/>
          </ac:picMkLst>
        </pc:picChg>
        <pc:picChg chg="add del mod">
          <ac:chgData name="Keshav Harisrikanth" userId="c656242d-e9f0-4e46-a421-c6c9549bdf4d" providerId="ADAL" clId="{4DE41A8F-AAB2-453E-A25D-CCF891637A11}" dt="2017-10-07T23:50:17.520" v="39" actId="20577"/>
          <ac:picMkLst>
            <pc:docMk/>
            <pc:sldMk cId="3478415037" sldId="264"/>
            <ac:picMk id="10" creationId="{62C46E97-B05C-448E-8C0C-4B9238094A45}"/>
          </ac:picMkLst>
        </pc:picChg>
        <pc:picChg chg="add mod">
          <ac:chgData name="Keshav Harisrikanth" userId="c656242d-e9f0-4e46-a421-c6c9549bdf4d" providerId="ADAL" clId="{4DE41A8F-AAB2-453E-A25D-CCF891637A11}" dt="2017-10-07T23:51:03.710" v="118" actId="14100"/>
          <ac:picMkLst>
            <pc:docMk/>
            <pc:sldMk cId="3478415037" sldId="264"/>
            <ac:picMk id="12" creationId="{CFBBF985-6F70-4306-BB1A-6B75A64383E4}"/>
          </ac:picMkLst>
        </pc:picChg>
      </pc:sldChg>
      <pc:sldChg chg="modSp add">
        <pc:chgData name="Keshav Harisrikanth" userId="c656242d-e9f0-4e46-a421-c6c9549bdf4d" providerId="ADAL" clId="{4DE41A8F-AAB2-453E-A25D-CCF891637A11}" dt="2017-10-08T00:03:16.110" v="1568" actId="20577"/>
        <pc:sldMkLst>
          <pc:docMk/>
          <pc:sldMk cId="466340604" sldId="266"/>
        </pc:sldMkLst>
        <pc:spChg chg="mod">
          <ac:chgData name="Keshav Harisrikanth" userId="c656242d-e9f0-4e46-a421-c6c9549bdf4d" providerId="ADAL" clId="{4DE41A8F-AAB2-453E-A25D-CCF891637A11}" dt="2017-10-07T23:59:16.680" v="1243" actId="20577"/>
          <ac:spMkLst>
            <pc:docMk/>
            <pc:sldMk cId="466340604" sldId="266"/>
            <ac:spMk id="2" creationId="{63C1D8C6-AD91-40DC-B917-DF245CB050BE}"/>
          </ac:spMkLst>
        </pc:spChg>
        <pc:spChg chg="mod">
          <ac:chgData name="Keshav Harisrikanth" userId="c656242d-e9f0-4e46-a421-c6c9549bdf4d" providerId="ADAL" clId="{4DE41A8F-AAB2-453E-A25D-CCF891637A11}" dt="2017-10-08T00:03:16.110" v="1568" actId="20577"/>
          <ac:spMkLst>
            <pc:docMk/>
            <pc:sldMk cId="466340604" sldId="266"/>
            <ac:spMk id="3" creationId="{FBA16E7C-9C23-430E-BA56-67C49E984A4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06A9A-62F1-084F-AE2D-BB497ED1B6DE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2C132C-0CF1-C04B-9BCC-3FE1456E5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505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567B68-B721-4EE8-A0F5-A6FAC8A8A29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D169A4-FC32-43CD-8B96-2D21A5C74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27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7AD907C-871C-488D-87A1-95113F1BE451}"/>
              </a:ext>
            </a:extLst>
          </p:cNvPr>
          <p:cNvSpPr/>
          <p:nvPr userDrawn="1"/>
        </p:nvSpPr>
        <p:spPr>
          <a:xfrm>
            <a:off x="0" y="0"/>
            <a:ext cx="12226290" cy="3805646"/>
          </a:xfrm>
          <a:prstGeom prst="rect">
            <a:avLst/>
          </a:prstGeom>
          <a:solidFill>
            <a:srgbClr val="131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293EF15-ED5E-485E-8EEF-03B7CFEBB345}"/>
              </a:ext>
            </a:extLst>
          </p:cNvPr>
          <p:cNvSpPr txBox="1"/>
          <p:nvPr userDrawn="1"/>
        </p:nvSpPr>
        <p:spPr>
          <a:xfrm>
            <a:off x="155987" y="6202393"/>
            <a:ext cx="5368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A6300"/>
                </a:solidFill>
                <a:latin typeface="Titillium Web" panose="00000500000000000000" pitchFamily="2" charset="0"/>
              </a:rPr>
              <a:t>ILLINI FORMULA ELECTRIC</a:t>
            </a:r>
            <a:endParaRPr lang="en-US" sz="3600" dirty="0">
              <a:solidFill>
                <a:srgbClr val="131F33"/>
              </a:solidFill>
              <a:latin typeface="Titillium Web" panose="00000500000000000000" pitchFamily="2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09635B7D-15A4-49EA-91EA-C6529AD9DD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987" y="194609"/>
            <a:ext cx="892959" cy="983769"/>
          </a:xfrm>
          <a:prstGeom prst="rect">
            <a:avLst/>
          </a:prstGeom>
        </p:spPr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xmlns="" id="{D4715CAC-88FB-493C-A4D4-081F0B0A1D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8946" y="1855542"/>
            <a:ext cx="10515600" cy="132556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PROJECT 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xmlns="" id="{1A331376-A840-4025-BB2F-7F8CB32769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57471" y="3188852"/>
            <a:ext cx="5807075" cy="620712"/>
          </a:xfrm>
        </p:spPr>
        <p:txBody>
          <a:bodyPr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SUBSYSTEM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xmlns="" id="{11C38BA3-5C5F-436C-A3B8-0AE54564389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5986" y="5354962"/>
            <a:ext cx="3634617" cy="5048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FIRST LASTNAME</a:t>
            </a:r>
          </a:p>
        </p:txBody>
      </p:sp>
      <p:sp>
        <p:nvSpPr>
          <p:cNvPr id="26" name="Date Placeholder 25">
            <a:extLst>
              <a:ext uri="{FF2B5EF4-FFF2-40B4-BE49-F238E27FC236}">
                <a16:creationId xmlns:a16="http://schemas.microsoft.com/office/drawing/2014/main" xmlns="" id="{33A4E271-C108-4849-8BCB-9998469F662B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155986" y="5859787"/>
            <a:ext cx="2743200" cy="365125"/>
          </a:xfrm>
        </p:spPr>
        <p:txBody>
          <a:bodyPr/>
          <a:lstStyle>
            <a:lvl1pPr>
              <a:defRPr sz="2400">
                <a:solidFill>
                  <a:srgbClr val="131F33"/>
                </a:solidFill>
              </a:defRPr>
            </a:lvl1pPr>
          </a:lstStyle>
          <a:p>
            <a:r>
              <a:rPr lang="en-US"/>
              <a:t>10/6/2017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698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Category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2FEB31D8-67C2-4EA1-ACB2-15CB406F0FA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31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954922E-31F6-4591-9FCA-354A7528F9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988" y="194610"/>
            <a:ext cx="405150" cy="446352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7909FDEC-E047-4EFC-96C1-1540C589E9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37618" y="2504382"/>
            <a:ext cx="7116763" cy="732040"/>
          </a:xfrm>
        </p:spPr>
        <p:txBody>
          <a:bodyPr>
            <a:noAutofit/>
          </a:bodyPr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Titillium Web" panose="020B060402020202020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6D1924F6-2CA1-432F-8A98-49A71DAB250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94743" y="3341399"/>
            <a:ext cx="7259638" cy="831850"/>
          </a:xfrm>
        </p:spPr>
        <p:txBody>
          <a:bodyPr/>
          <a:lstStyle>
            <a:lvl1pPr marL="0" indent="0" algn="ctr">
              <a:buNone/>
              <a:defRPr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subtitle information here</a:t>
            </a:r>
          </a:p>
        </p:txBody>
      </p:sp>
    </p:spTree>
    <p:extLst>
      <p:ext uri="{BB962C8B-B14F-4D97-AF65-F5344CB8AC3E}">
        <p14:creationId xmlns:p14="http://schemas.microsoft.com/office/powerpoint/2010/main" val="279517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tailed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DFA7AFD-FE0B-41F2-8E97-CDF7EF909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3905"/>
            <a:ext cx="10515600" cy="549194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54F50C3-6FBC-4FE3-9D1C-1B880EE44BFF}"/>
              </a:ext>
            </a:extLst>
          </p:cNvPr>
          <p:cNvSpPr/>
          <p:nvPr userDrawn="1"/>
        </p:nvSpPr>
        <p:spPr>
          <a:xfrm>
            <a:off x="0" y="0"/>
            <a:ext cx="12192000" cy="835573"/>
          </a:xfrm>
          <a:prstGeom prst="rect">
            <a:avLst/>
          </a:prstGeom>
          <a:solidFill>
            <a:srgbClr val="131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538A9F2-EDBF-4F1E-BE15-7F0136392B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988" y="194610"/>
            <a:ext cx="405150" cy="446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18A6F9-1758-4291-89DB-DB3E785028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94610"/>
            <a:ext cx="10515600" cy="543733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71199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ed Info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54F50C3-6FBC-4FE3-9D1C-1B880EE44BFF}"/>
              </a:ext>
            </a:extLst>
          </p:cNvPr>
          <p:cNvSpPr/>
          <p:nvPr userDrawn="1"/>
        </p:nvSpPr>
        <p:spPr>
          <a:xfrm>
            <a:off x="0" y="0"/>
            <a:ext cx="12192000" cy="835573"/>
          </a:xfrm>
          <a:prstGeom prst="rect">
            <a:avLst/>
          </a:prstGeom>
          <a:solidFill>
            <a:srgbClr val="131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538A9F2-EDBF-4F1E-BE15-7F0136392B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988" y="194610"/>
            <a:ext cx="405150" cy="446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18A6F9-1758-4291-89DB-DB3E785028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94610"/>
            <a:ext cx="10515600" cy="543733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08633A1D-A237-4059-AB0A-970B4714B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8563" y="1092720"/>
            <a:ext cx="5181600" cy="54798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xmlns="" id="{B5A581D6-C573-4FEF-BC8B-3FC839E8A425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5659784" y="1092720"/>
            <a:ext cx="6172200" cy="547987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86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tailed Info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54F50C3-6FBC-4FE3-9D1C-1B880EE44BFF}"/>
              </a:ext>
            </a:extLst>
          </p:cNvPr>
          <p:cNvSpPr/>
          <p:nvPr userDrawn="1"/>
        </p:nvSpPr>
        <p:spPr>
          <a:xfrm>
            <a:off x="0" y="0"/>
            <a:ext cx="12192000" cy="835573"/>
          </a:xfrm>
          <a:prstGeom prst="rect">
            <a:avLst/>
          </a:prstGeom>
          <a:solidFill>
            <a:srgbClr val="131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538A9F2-EDBF-4F1E-BE15-7F0136392B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988" y="194610"/>
            <a:ext cx="405150" cy="446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18A6F9-1758-4291-89DB-DB3E785028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94610"/>
            <a:ext cx="10515600" cy="543733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08633A1D-A237-4059-AB0A-970B4714B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8563" y="1092720"/>
            <a:ext cx="5181600" cy="54798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xmlns="" id="{B5A581D6-C573-4FEF-BC8B-3FC839E8A425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5659784" y="1092720"/>
            <a:ext cx="6172200" cy="26699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xmlns="" id="{B88EDEE4-B9B1-4A06-9D47-F38180A9C8A2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659784" y="3902613"/>
            <a:ext cx="6172200" cy="26699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6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etailed Info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54F50C3-6FBC-4FE3-9D1C-1B880EE44BFF}"/>
              </a:ext>
            </a:extLst>
          </p:cNvPr>
          <p:cNvSpPr/>
          <p:nvPr userDrawn="1"/>
        </p:nvSpPr>
        <p:spPr>
          <a:xfrm>
            <a:off x="0" y="0"/>
            <a:ext cx="12192000" cy="835573"/>
          </a:xfrm>
          <a:prstGeom prst="rect">
            <a:avLst/>
          </a:prstGeom>
          <a:solidFill>
            <a:srgbClr val="131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538A9F2-EDBF-4F1E-BE15-7F0136392B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988" y="194610"/>
            <a:ext cx="405150" cy="446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18A6F9-1758-4291-89DB-DB3E785028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94610"/>
            <a:ext cx="10515600" cy="543733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08633A1D-A237-4059-AB0A-970B4714B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8563" y="1092720"/>
            <a:ext cx="5043754" cy="54798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xmlns="" id="{B88EDEE4-B9B1-4A06-9D47-F38180A9C8A2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512639" y="3902613"/>
            <a:ext cx="3205692" cy="26699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xmlns="" id="{87F98104-87B5-41D0-9CF7-F62FDFFD5B71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5512639" y="1092720"/>
            <a:ext cx="6521706" cy="26699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xmlns="" id="{EEE82081-69D2-44B3-8B02-7976F8C0ABE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828653" y="3902613"/>
            <a:ext cx="3205692" cy="26699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096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tailed Info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54F50C3-6FBC-4FE3-9D1C-1B880EE44BFF}"/>
              </a:ext>
            </a:extLst>
          </p:cNvPr>
          <p:cNvSpPr/>
          <p:nvPr userDrawn="1"/>
        </p:nvSpPr>
        <p:spPr>
          <a:xfrm>
            <a:off x="0" y="0"/>
            <a:ext cx="12192000" cy="835573"/>
          </a:xfrm>
          <a:prstGeom prst="rect">
            <a:avLst/>
          </a:prstGeom>
          <a:solidFill>
            <a:srgbClr val="131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538A9F2-EDBF-4F1E-BE15-7F0136392B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988" y="194610"/>
            <a:ext cx="405150" cy="4463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18A6F9-1758-4291-89DB-DB3E785028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94610"/>
            <a:ext cx="10515600" cy="543733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08633A1D-A237-4059-AB0A-970B4714B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8563" y="1092720"/>
            <a:ext cx="5043754" cy="54798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xmlns="" id="{B5A581D6-C573-4FEF-BC8B-3FC839E8A425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5512639" y="1092720"/>
            <a:ext cx="3205692" cy="26699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xmlns="" id="{B88EDEE4-B9B1-4A06-9D47-F38180A9C8A2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512639" y="3902613"/>
            <a:ext cx="3205692" cy="26699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xmlns="" id="{87F98104-87B5-41D0-9CF7-F62FDFFD5B71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8828653" y="1092720"/>
            <a:ext cx="3205692" cy="26699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xmlns="" id="{EEE82081-69D2-44B3-8B02-7976F8C0ABE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828653" y="3902613"/>
            <a:ext cx="3205692" cy="26699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937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BD54AF6-2FCE-4F93-9FD2-DDF818CFE194}"/>
              </a:ext>
            </a:extLst>
          </p:cNvPr>
          <p:cNvSpPr/>
          <p:nvPr userDrawn="1"/>
        </p:nvSpPr>
        <p:spPr>
          <a:xfrm>
            <a:off x="0" y="0"/>
            <a:ext cx="12192000" cy="835573"/>
          </a:xfrm>
          <a:prstGeom prst="rect">
            <a:avLst/>
          </a:prstGeom>
          <a:solidFill>
            <a:srgbClr val="131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CD0807F-D7A1-4E08-BB80-956059F747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5988" y="194610"/>
            <a:ext cx="405150" cy="44635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xmlns="" id="{89822912-D931-45BC-97EC-C367D8AA25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94610"/>
            <a:ext cx="10515600" cy="543733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55720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74BD10C-B0D7-46A8-9661-0D49674A3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F34399D-7609-4442-A02C-194919FDC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0FFE665-2B10-4375-9734-4A294724E3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tillium Web Light" panose="020B0604020202020204" charset="0"/>
              </a:defRPr>
            </a:lvl1pPr>
          </a:lstStyle>
          <a:p>
            <a:r>
              <a:rPr lang="en-US"/>
              <a:t>10/6/2017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ED0EE2-A88C-4CA6-96E6-2653F8A270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tillium Web Light" panose="020B060402020202020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783D332-7299-4CC7-B8B0-8FBA96F1EA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tillium Web Light" panose="020B0604020202020204" charset="0"/>
              </a:defRPr>
            </a:lvl1pPr>
          </a:lstStyle>
          <a:p>
            <a:fld id="{97B70EDF-9388-4C95-8EEE-37275B6FD4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06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0" r:id="rId3"/>
    <p:sldLayoutId id="2147483658" r:id="rId4"/>
    <p:sldLayoutId id="2147483660" r:id="rId5"/>
    <p:sldLayoutId id="2147483662" r:id="rId6"/>
    <p:sldLayoutId id="2147483661" r:id="rId7"/>
    <p:sldLayoutId id="2147483655" r:id="rId8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Titillium Web" panose="020B060402020202020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tillium Web Light" panose="020B060402020202020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tillium Web Light" panose="020B060402020202020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tillium Web Light" panose="020B060402020202020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tillium Web Light" panose="020B060402020202020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tillium Web Light" panose="020B060402020202020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8A6B51-7394-40E3-B1E9-004648D5E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Controller Area Network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8C1E978-7932-448F-B025-E9A2211179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Tech Talk ME199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979E30A-3748-42F4-9BE9-45741FEBEB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5986" y="5354962"/>
            <a:ext cx="6066394" cy="504825"/>
          </a:xfrm>
        </p:spPr>
        <p:txBody>
          <a:bodyPr>
            <a:normAutofit/>
          </a:bodyPr>
          <a:lstStyle/>
          <a:p>
            <a:r>
              <a:rPr lang="en-US" dirty="0" smtClean="0"/>
              <a:t>Andrew Smith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B3719B7-8CE6-425D-BA66-D4DA95FFC390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 smtClean="0"/>
              <a:t>12/11/2017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48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358562" y="1092720"/>
            <a:ext cx="10934277" cy="54798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8800" dirty="0" smtClean="0"/>
          </a:p>
          <a:p>
            <a:pPr marL="0" indent="0" algn="ctr">
              <a:buNone/>
            </a:pPr>
            <a:r>
              <a:rPr lang="en-US" sz="8800" dirty="0" smtClean="0"/>
              <a:t>Questions?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83861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8CAD1C-BF9D-43BA-AA43-01C551D2C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ED7CB5-144D-4529-9A89-828819AED6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The CAN bus was originally introduced in the Mercedes Benz W140 S Class Sedan.</a:t>
            </a:r>
          </a:p>
          <a:p>
            <a:r>
              <a:rPr lang="en-US" dirty="0" smtClean="0"/>
              <a:t>The increase in electronics as well as the modularization of components posed integration problem.</a:t>
            </a:r>
          </a:p>
          <a:p>
            <a:r>
              <a:rPr lang="en-US" dirty="0" smtClean="0"/>
              <a:t>Solution to create common interface between different electronic systems.</a:t>
            </a:r>
          </a:p>
          <a:p>
            <a:r>
              <a:rPr lang="en-US" dirty="0" smtClean="0"/>
              <a:t>1986 by BOSCH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846" y="2213187"/>
            <a:ext cx="5950131" cy="279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87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8CAD1C-BF9D-43BA-AA43-01C551D2C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Benefits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ED7CB5-144D-4529-9A89-828819AED6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Enables connectivity of systems on the automobile.</a:t>
            </a:r>
          </a:p>
          <a:p>
            <a:r>
              <a:rPr lang="en-US" dirty="0" smtClean="0"/>
              <a:t>One system can use the data from another system to make decisions.</a:t>
            </a:r>
          </a:p>
          <a:p>
            <a:r>
              <a:rPr lang="en-US" dirty="0" smtClean="0"/>
              <a:t>Drastically reduces weight and complexity of the wiring harness.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676" y="1004141"/>
            <a:ext cx="4412661" cy="32767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756" y="4280869"/>
            <a:ext cx="476250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069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8CAD1C-BF9D-43BA-AA43-01C551D2C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Topology and Protocol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ED7CB5-144D-4529-9A89-828819AED6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Masterless</a:t>
            </a:r>
            <a:r>
              <a:rPr lang="en-US" dirty="0" smtClean="0"/>
              <a:t> network</a:t>
            </a:r>
          </a:p>
          <a:p>
            <a:r>
              <a:rPr lang="en-US" dirty="0" smtClean="0"/>
              <a:t>2 wire transmission line</a:t>
            </a:r>
          </a:p>
          <a:p>
            <a:r>
              <a:rPr lang="en-US" dirty="0" smtClean="0"/>
              <a:t>5 volts</a:t>
            </a:r>
          </a:p>
          <a:p>
            <a:r>
              <a:rPr lang="en-US" dirty="0" smtClean="0"/>
              <a:t>Priority Based Arbitration</a:t>
            </a:r>
          </a:p>
          <a:p>
            <a:r>
              <a:rPr lang="en-US" dirty="0" smtClean="0"/>
              <a:t>Bus Topology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218" y="1163886"/>
            <a:ext cx="6047964" cy="25655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6175" y="3879669"/>
            <a:ext cx="2824699" cy="258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53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8CAD1C-BF9D-43BA-AA43-01C551D2C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Arbitration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ED7CB5-144D-4529-9A89-828819AED6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 way of deterministically handling message conflicts.</a:t>
            </a:r>
          </a:p>
          <a:p>
            <a:r>
              <a:rPr lang="en-US" dirty="0" smtClean="0"/>
              <a:t>If two nodes decide to send a message at the same time can controller can automatically determine which message takes precedence.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364" y="2079903"/>
            <a:ext cx="5236918" cy="319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48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8CAD1C-BF9D-43BA-AA43-01C551D2C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ED7CB5-144D-4529-9A89-828819AED6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Broadcast Based</a:t>
            </a:r>
          </a:p>
          <a:p>
            <a:r>
              <a:rPr lang="en-US" dirty="0" smtClean="0"/>
              <a:t>All nodes on the network receive the transmitted message.</a:t>
            </a:r>
          </a:p>
          <a:p>
            <a:r>
              <a:rPr lang="en-US" dirty="0" smtClean="0"/>
              <a:t>A node can either accept the message and react, or a node can reject the message and ignore it.</a:t>
            </a:r>
          </a:p>
          <a:p>
            <a:r>
              <a:rPr lang="en-US" dirty="0" smtClean="0"/>
              <a:t>Carry up to 8 bytes of information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AutoShape 2" descr="https://qph.ec.quoracdn.net/main-qimg-f373e33c8abbdb051a342fc15d29d8a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68" y="2317432"/>
            <a:ext cx="6472801" cy="222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73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8CAD1C-BF9D-43BA-AA43-01C551D2C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Reliability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ED7CB5-144D-4529-9A89-828819AED6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Reliable network in the hardware and protocol</a:t>
            </a:r>
          </a:p>
          <a:p>
            <a:r>
              <a:rPr lang="en-US" dirty="0" smtClean="0"/>
              <a:t>Cyclic Redundancy Check (CRC)</a:t>
            </a:r>
          </a:p>
          <a:p>
            <a:pPr lvl="1"/>
            <a:r>
              <a:rPr lang="en-US" dirty="0" smtClean="0"/>
              <a:t>Hardware can detect error in message</a:t>
            </a:r>
          </a:p>
          <a:p>
            <a:r>
              <a:rPr lang="en-US" dirty="0" smtClean="0"/>
              <a:t>Differential Signal</a:t>
            </a:r>
          </a:p>
          <a:p>
            <a:pPr lvl="1"/>
            <a:r>
              <a:rPr lang="en-US" dirty="0" smtClean="0"/>
              <a:t>Signal integrity over long distance</a:t>
            </a:r>
          </a:p>
          <a:p>
            <a:pPr lvl="1"/>
            <a:r>
              <a:rPr lang="en-US" dirty="0" smtClean="0"/>
              <a:t>Resists noise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AutoShape 2" descr="https://qph.ec.quoracdn.net/main-qimg-f373e33c8abbdb051a342fc15d29d8a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1292" y="1021080"/>
            <a:ext cx="3922381" cy="23966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761" y="3700465"/>
            <a:ext cx="3941445" cy="253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422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8CAD1C-BF9D-43BA-AA43-01C551D2C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Complimentary Networks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ED7CB5-144D-4529-9A89-828819AED6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Audi, BMW, Mercedes-Benz, Volvo, and Volkswagen have also created other networks to carry low priority information.</a:t>
            </a:r>
          </a:p>
          <a:p>
            <a:pPr lvl="1"/>
            <a:r>
              <a:rPr lang="en-US" dirty="0" smtClean="0"/>
              <a:t>LIN network</a:t>
            </a:r>
          </a:p>
          <a:p>
            <a:r>
              <a:rPr lang="en-US" dirty="0" smtClean="0"/>
              <a:t>Reduces network traffic on the higher priority CAN bus.</a:t>
            </a:r>
          </a:p>
          <a:p>
            <a:r>
              <a:rPr lang="en-US" dirty="0" smtClean="0"/>
              <a:t>Systems such as Heating and A/C and use auxiliary LIN network.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7514" y="1145177"/>
            <a:ext cx="5534298" cy="276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92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8CAD1C-BF9D-43BA-AA43-01C551D2C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is it beneficial to the teams?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ED7CB5-144D-4529-9A89-828819AED6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Easily set up data acquisition and sensor networks</a:t>
            </a:r>
          </a:p>
          <a:p>
            <a:r>
              <a:rPr lang="en-US" dirty="0" smtClean="0"/>
              <a:t>Save weight in wiring harness</a:t>
            </a:r>
          </a:p>
          <a:p>
            <a:r>
              <a:rPr lang="en-US" dirty="0" smtClean="0"/>
              <a:t>Communicate with and tune commercial motor controllers</a:t>
            </a:r>
          </a:p>
          <a:p>
            <a:r>
              <a:rPr lang="en-US" dirty="0" smtClean="0"/>
              <a:t>Easy to log messages and diagnose faults</a:t>
            </a:r>
          </a:p>
          <a:p>
            <a:r>
              <a:rPr lang="en-US" dirty="0" smtClean="0"/>
              <a:t>Easy to use software libraries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1469" y="838066"/>
            <a:ext cx="4212771" cy="27967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5198" y="4033429"/>
            <a:ext cx="2466975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15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</TotalTime>
  <Words>293</Words>
  <Application>Microsoft Office PowerPoint</Application>
  <PresentationFormat>Widescreen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Titillium Web</vt:lpstr>
      <vt:lpstr>Titillium Web Light</vt:lpstr>
      <vt:lpstr>Calibri</vt:lpstr>
      <vt:lpstr>Arial</vt:lpstr>
      <vt:lpstr>Office Theme</vt:lpstr>
      <vt:lpstr>Controller Area Network</vt:lpstr>
      <vt:lpstr>Origin</vt:lpstr>
      <vt:lpstr>Network Benefits</vt:lpstr>
      <vt:lpstr>Network Topology and Protocol</vt:lpstr>
      <vt:lpstr>Arbitration</vt:lpstr>
      <vt:lpstr>Messages</vt:lpstr>
      <vt:lpstr>Reliability</vt:lpstr>
      <vt:lpstr>Complimentary Networks</vt:lpstr>
      <vt:lpstr>How is it beneficial to the teams?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IFE</dc:title>
  <dc:creator>Rhyoo, Daniel Hanyoung</dc:creator>
  <cp:lastModifiedBy>Microsoft account</cp:lastModifiedBy>
  <cp:revision>71</cp:revision>
  <dcterms:created xsi:type="dcterms:W3CDTF">2017-10-06T21:41:21Z</dcterms:created>
  <dcterms:modified xsi:type="dcterms:W3CDTF">2017-12-11T21:35:11Z</dcterms:modified>
</cp:coreProperties>
</file>

<file path=docProps/thumbnail.jpeg>
</file>